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2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13613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opzoek- en nadenkvragen.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23267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378313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6000" y="90023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noProof="0" dirty="0" smtClean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137" y="3693396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93117" y="137831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90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493117" y="905508"/>
            <a:ext cx="566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Vraag &amp; antwoord met maatje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496" y="1896614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8" y="220333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4979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745490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5999" y="226463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Woordrijtjes les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alvast oefenen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fmaken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77119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6557" y="233276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2846813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1" y="1294388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5999" y="4746585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Nadenken over het plan om de sheriff te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ontmaskeren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249" y="2869836"/>
            <a:ext cx="3615089" cy="23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plan bedenken om de sheriff te ontmaskeren en dit noteren in een schema.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5654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273392"/>
            <a:ext cx="581792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101 t/m 109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Afvinklijst les 10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espreken 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Eventueel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verbeteren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het kopieerblad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Plattegrond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73920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43840" y="2208513"/>
            <a:ext cx="3542746" cy="283873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2" y="2693370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1" y="490084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lezen in: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88" y="2701449"/>
            <a:ext cx="4706106" cy="291691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2844398" y="4285696"/>
            <a:ext cx="992312" cy="1501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groothandel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ongestoord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wiedeweerga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geluk bij een ongeluk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afgrijzen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holst van de nacht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gespuis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merkwaardig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hoefsmid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onbekommerd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popelen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AutoNum type="arabicPeriod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onzinnig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de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666" y="4065571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2553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518481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57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70 lezen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op mogelijke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18481" y="866682"/>
            <a:ext cx="5118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vraag &amp; 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275388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30" y="3939058"/>
            <a:ext cx="2007745" cy="1788856"/>
          </a:xfrm>
          <a:prstGeom prst="rect">
            <a:avLst/>
          </a:prstGeom>
        </p:spPr>
      </p:pic>
      <p:pic>
        <p:nvPicPr>
          <p:cNvPr id="1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90" y="2572772"/>
            <a:ext cx="551985" cy="524036"/>
          </a:xfrm>
          <a:prstGeom prst="rect">
            <a:avLst/>
          </a:prstGeom>
        </p:spPr>
      </p:pic>
      <p:sp>
        <p:nvSpPr>
          <p:cNvPr id="21" name="Tekstvak 9"/>
          <p:cNvSpPr txBox="1"/>
          <p:nvPr/>
        </p:nvSpPr>
        <p:spPr>
          <a:xfrm>
            <a:off x="6096000" y="866682"/>
            <a:ext cx="574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Vraag &amp; antwoord met maatje en team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4"/>
          <p:cNvSpPr txBox="1"/>
          <p:nvPr/>
        </p:nvSpPr>
        <p:spPr>
          <a:xfrm>
            <a:off x="6096000" y="1449388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68 t/m 70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Werkschrift teamantwoor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950" y="3907184"/>
            <a:ext cx="2832100" cy="1852604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388" y="200535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Terugblik: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Teamnaam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 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042" y="3388285"/>
            <a:ext cx="3240054" cy="21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4650" y="1340907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opzoek- en nadenkvragen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5654" y="1908411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270632" y="947602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Woordbonnen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270632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71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Plak 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mogelijke antwoorden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5676" y="807286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867" y="341652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33156" y="1308049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 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vraag &amp; antwoord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-48924" y="6442502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33156" y="75753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020" y="4101021"/>
            <a:ext cx="2569959" cy="168112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309276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76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58746" y="757534"/>
            <a:ext cx="561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met maatje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18" y="2107270"/>
            <a:ext cx="551985" cy="524036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451" y="3548638"/>
            <a:ext cx="2007745" cy="178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de tekst halen naar aanleiding van opzoek- en nadenkvragen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 descr="Afbeeldingsresultaat voor willy boem en de duistere cowbo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5" r="15981"/>
          <a:stretch/>
        </p:blipFill>
        <p:spPr bwMode="auto">
          <a:xfrm>
            <a:off x="9604979" y="1990726"/>
            <a:ext cx="1890346" cy="2510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 &amp; antwoord 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525262" y="941556"/>
            <a:ext cx="625642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Betekenissen opschrijven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525262" y="2526698"/>
            <a:ext cx="625642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bij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Willy Boem en de Duistere Cowboy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626" y="80426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94" y="300952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19" y="342900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2127</TotalTime>
  <Words>960</Words>
  <Application>Microsoft Office PowerPoint</Application>
  <PresentationFormat>Widescreen</PresentationFormat>
  <Paragraphs>242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132</cp:revision>
  <dcterms:created xsi:type="dcterms:W3CDTF">2017-07-26T14:05:48Z</dcterms:created>
  <dcterms:modified xsi:type="dcterms:W3CDTF">2022-08-03T12:28:57Z</dcterms:modified>
</cp:coreProperties>
</file>